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72" r:id="rId5"/>
    <p:sldId id="259" r:id="rId6"/>
    <p:sldId id="261" r:id="rId7"/>
    <p:sldId id="263" r:id="rId8"/>
    <p:sldId id="265" r:id="rId9"/>
    <p:sldId id="266" r:id="rId10"/>
    <p:sldId id="269" r:id="rId11"/>
    <p:sldId id="267" r:id="rId12"/>
    <p:sldId id="268" r:id="rId13"/>
    <p:sldId id="270" r:id="rId14"/>
    <p:sldId id="271" r:id="rId15"/>
    <p:sldId id="273" r:id="rId16"/>
    <p:sldId id="274" r:id="rId17"/>
    <p:sldId id="275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D0DF-38EB-40C2-8452-AAB60CEEF467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659F-678C-48D9-A081-F2689132E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D0DF-38EB-40C2-8452-AAB60CEEF467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659F-678C-48D9-A081-F2689132E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D0DF-38EB-40C2-8452-AAB60CEEF467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659F-678C-48D9-A081-F2689132E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D0DF-38EB-40C2-8452-AAB60CEEF467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659F-678C-48D9-A081-F2689132E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D0DF-38EB-40C2-8452-AAB60CEEF467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659F-678C-48D9-A081-F2689132E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D0DF-38EB-40C2-8452-AAB60CEEF467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659F-678C-48D9-A081-F2689132E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D0DF-38EB-40C2-8452-AAB60CEEF467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659F-678C-48D9-A081-F2689132E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D0DF-38EB-40C2-8452-AAB60CEEF467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659F-678C-48D9-A081-F2689132E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D0DF-38EB-40C2-8452-AAB60CEEF467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659F-678C-48D9-A081-F2689132E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D0DF-38EB-40C2-8452-AAB60CEEF467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659F-678C-48D9-A081-F2689132E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D0DF-38EB-40C2-8452-AAB60CEEF467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659F-678C-48D9-A081-F2689132E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D0DF-38EB-40C2-8452-AAB60CEEF467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2659F-678C-48D9-A081-F2689132E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MBA Department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u="sng" dirty="0" smtClean="0">
                <a:solidFill>
                  <a:srgbClr val="C00000"/>
                </a:solidFill>
              </a:rPr>
              <a:t>Events</a:t>
            </a:r>
            <a:br>
              <a:rPr lang="en-US" b="1" u="sng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2700" b="1" dirty="0" smtClean="0">
                <a:solidFill>
                  <a:srgbClr val="C00000"/>
                </a:solidFill>
              </a:rPr>
              <a:t>Even Semester</a:t>
            </a:r>
            <a:br>
              <a:rPr lang="en-US" sz="2700" b="1" dirty="0" smtClean="0">
                <a:solidFill>
                  <a:srgbClr val="C00000"/>
                </a:solidFill>
              </a:rPr>
            </a:br>
            <a:r>
              <a:rPr lang="en-US" sz="2700" b="1" dirty="0" smtClean="0">
                <a:solidFill>
                  <a:srgbClr val="C00000"/>
                </a:solidFill>
              </a:rPr>
              <a:t>January </a:t>
            </a:r>
            <a:r>
              <a:rPr lang="en-US" sz="2700" b="1" smtClean="0">
                <a:solidFill>
                  <a:srgbClr val="C00000"/>
                </a:solidFill>
              </a:rPr>
              <a:t>– February </a:t>
            </a:r>
            <a:r>
              <a:rPr lang="en-US" sz="2700" b="1" dirty="0" smtClean="0">
                <a:solidFill>
                  <a:srgbClr val="C00000"/>
                </a:solidFill>
              </a:rPr>
              <a:t>2020</a:t>
            </a:r>
            <a:endParaRPr lang="en-US" sz="27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051" b="7401"/>
          <a:stretch>
            <a:fillRect/>
          </a:stretch>
        </p:blipFill>
        <p:spPr bwMode="auto">
          <a:xfrm>
            <a:off x="914400" y="1752600"/>
            <a:ext cx="758565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International Advisory Committee Member in ICRCET, International Conference in Singapore 30 &amp; 31 Jan 2020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Advisory Board Member in </a:t>
            </a:r>
            <a:r>
              <a:rPr lang="en-US" sz="2800" b="1" dirty="0" err="1" smtClean="0">
                <a:solidFill>
                  <a:srgbClr val="C00000"/>
                </a:solidFill>
              </a:rPr>
              <a:t>Udhyog</a:t>
            </a:r>
            <a:r>
              <a:rPr lang="en-US" sz="2800" b="1" dirty="0" smtClean="0">
                <a:solidFill>
                  <a:srgbClr val="C00000"/>
                </a:solidFill>
              </a:rPr>
              <a:t>, a Job Portal Company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MBA\Desktop\Udhy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52600"/>
            <a:ext cx="7247467" cy="4076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Intra - Department Case Study Competition, 11.01.2020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MBA\Desktop\Case Study.jpg"/>
          <p:cNvPicPr>
            <a:picLocks noChangeAspect="1" noChangeArrowheads="1"/>
          </p:cNvPicPr>
          <p:nvPr/>
        </p:nvPicPr>
        <p:blipFill>
          <a:blip r:embed="rId2"/>
          <a:srcRect l="14167" t="35556" r="20000"/>
          <a:stretch>
            <a:fillRect/>
          </a:stretch>
        </p:blipFill>
        <p:spPr bwMode="auto">
          <a:xfrm>
            <a:off x="1524000" y="1676400"/>
            <a:ext cx="60198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One Day </a:t>
            </a:r>
            <a:r>
              <a:rPr lang="en-US" b="1" dirty="0" err="1" smtClean="0">
                <a:solidFill>
                  <a:srgbClr val="C00000"/>
                </a:solidFill>
              </a:rPr>
              <a:t>HoD</a:t>
            </a:r>
            <a:r>
              <a:rPr lang="en-US" b="1" dirty="0" smtClean="0">
                <a:solidFill>
                  <a:srgbClr val="C00000"/>
                </a:solidFill>
              </a:rPr>
              <a:t>, Intra-Department Event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MBA\Desktop\one day H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76400"/>
            <a:ext cx="59944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Medical Check Up in </a:t>
            </a:r>
            <a:r>
              <a:rPr lang="en-US" b="1" dirty="0" err="1" smtClean="0">
                <a:solidFill>
                  <a:srgbClr val="C00000"/>
                </a:solidFill>
              </a:rPr>
              <a:t>Bharath</a:t>
            </a:r>
            <a:r>
              <a:rPr lang="en-US" b="1" dirty="0" smtClean="0">
                <a:solidFill>
                  <a:srgbClr val="C00000"/>
                </a:solidFill>
              </a:rPr>
              <a:t> Hospital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MBA\Desktop\MC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371600"/>
            <a:ext cx="2362200" cy="4724400"/>
          </a:xfrm>
          <a:prstGeom prst="rect">
            <a:avLst/>
          </a:prstGeom>
          <a:noFill/>
        </p:spPr>
      </p:pic>
      <p:pic>
        <p:nvPicPr>
          <p:cNvPr id="2051" name="Picture 3" descr="C:\Users\MBA\Desktop\MC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371600"/>
            <a:ext cx="2362200" cy="4724400"/>
          </a:xfrm>
          <a:prstGeom prst="rect">
            <a:avLst/>
          </a:prstGeom>
          <a:noFill/>
        </p:spPr>
      </p:pic>
      <p:pic>
        <p:nvPicPr>
          <p:cNvPr id="2052" name="Picture 4" descr="C:\Users\MBA\Desktop\5.jpg"/>
          <p:cNvPicPr>
            <a:picLocks noChangeAspect="1" noChangeArrowheads="1"/>
          </p:cNvPicPr>
          <p:nvPr/>
        </p:nvPicPr>
        <p:blipFill>
          <a:blip r:embed="rId4"/>
          <a:srcRect t="16667" b="13333"/>
          <a:stretch>
            <a:fillRect/>
          </a:stretch>
        </p:blipFill>
        <p:spPr bwMode="auto">
          <a:xfrm>
            <a:off x="5867400" y="1295400"/>
            <a:ext cx="3055257" cy="4812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Theatrics – Intra Departmental Competition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MBA\Desktop\thumbnail1.jpg"/>
          <p:cNvPicPr>
            <a:picLocks noChangeAspect="1" noChangeArrowheads="1"/>
          </p:cNvPicPr>
          <p:nvPr/>
        </p:nvPicPr>
        <p:blipFill>
          <a:blip r:embed="rId2"/>
          <a:srcRect t="37778"/>
          <a:stretch>
            <a:fillRect/>
          </a:stretch>
        </p:blipFill>
        <p:spPr bwMode="auto">
          <a:xfrm>
            <a:off x="990600" y="1905000"/>
            <a:ext cx="7010400" cy="3271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Technical Skills Training 30.1.20’ to 3.2.20’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MBA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1295400"/>
            <a:ext cx="4876800" cy="2743200"/>
          </a:xfrm>
          <a:prstGeom prst="rect">
            <a:avLst/>
          </a:prstGeom>
          <a:noFill/>
        </p:spPr>
      </p:pic>
      <p:pic>
        <p:nvPicPr>
          <p:cNvPr id="4099" name="Picture 3" descr="C:\Users\MBA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4038600"/>
            <a:ext cx="4648200" cy="2614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dirty="0" smtClean="0">
                <a:solidFill>
                  <a:srgbClr val="C00000"/>
                </a:solidFill>
              </a:rPr>
              <a:t>Mr. Antony </a:t>
            </a:r>
            <a:r>
              <a:rPr lang="en-US" sz="2700" b="1" dirty="0" err="1" smtClean="0">
                <a:solidFill>
                  <a:srgbClr val="C00000"/>
                </a:solidFill>
              </a:rPr>
              <a:t>Stijo</a:t>
            </a:r>
            <a:r>
              <a:rPr lang="en-US" sz="2700" b="1" dirty="0" smtClean="0">
                <a:solidFill>
                  <a:srgbClr val="C00000"/>
                </a:solidFill>
              </a:rPr>
              <a:t>, won the Second Place in the “Best Manager Event” at AMET University on 7.2.20</a:t>
            </a:r>
            <a:r>
              <a:rPr lang="en-US" sz="3600" b="1" dirty="0" smtClean="0">
                <a:solidFill>
                  <a:srgbClr val="C00000"/>
                </a:solidFill>
              </a:rPr>
              <a:t>’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MBA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6629400" cy="497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dirty="0" smtClean="0">
                <a:solidFill>
                  <a:srgbClr val="C00000"/>
                </a:solidFill>
              </a:rPr>
              <a:t>Winners in the Cricket 2020 Tournament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MBA\Desktop\4.jpg"/>
          <p:cNvPicPr>
            <a:picLocks noChangeAspect="1" noChangeArrowheads="1"/>
          </p:cNvPicPr>
          <p:nvPr/>
        </p:nvPicPr>
        <p:blipFill>
          <a:blip r:embed="rId2"/>
          <a:srcRect t="15556" b="8889"/>
          <a:stretch>
            <a:fillRect/>
          </a:stretch>
        </p:blipFill>
        <p:spPr bwMode="auto">
          <a:xfrm>
            <a:off x="2057400" y="1447800"/>
            <a:ext cx="51435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dirty="0" smtClean="0">
                <a:solidFill>
                  <a:srgbClr val="C00000"/>
                </a:solidFill>
              </a:rPr>
              <a:t>Valentines Day: Fall in Love with the Meek 14.2.20’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MBA\Desktop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2205276" cy="4648200"/>
          </a:xfrm>
          <a:prstGeom prst="rect">
            <a:avLst/>
          </a:prstGeom>
          <a:noFill/>
        </p:spPr>
      </p:pic>
      <p:pic>
        <p:nvPicPr>
          <p:cNvPr id="7171" name="Picture 3" descr="C:\Users\MBA\Desktop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371601"/>
            <a:ext cx="2590800" cy="4495800"/>
          </a:xfrm>
          <a:prstGeom prst="rect">
            <a:avLst/>
          </a:prstGeom>
          <a:noFill/>
        </p:spPr>
      </p:pic>
      <p:pic>
        <p:nvPicPr>
          <p:cNvPr id="7173" name="Picture 5" descr="C:\Users\MBA\Desktop\9.jpg"/>
          <p:cNvPicPr>
            <a:picLocks noChangeAspect="1" noChangeArrowheads="1"/>
          </p:cNvPicPr>
          <p:nvPr/>
        </p:nvPicPr>
        <p:blipFill>
          <a:blip r:embed="rId4"/>
          <a:srcRect l="13953"/>
          <a:stretch>
            <a:fillRect/>
          </a:stretch>
        </p:blipFill>
        <p:spPr bwMode="auto">
          <a:xfrm>
            <a:off x="2438400" y="1752600"/>
            <a:ext cx="37592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A Seminar on “Design Thinking and </a:t>
            </a:r>
            <a:r>
              <a:rPr lang="en-US" sz="2000" b="1" dirty="0" err="1" smtClean="0">
                <a:solidFill>
                  <a:srgbClr val="C00000"/>
                </a:solidFill>
              </a:rPr>
              <a:t>Gamification</a:t>
            </a:r>
            <a:r>
              <a:rPr lang="en-US" sz="2000" b="1" dirty="0" smtClean="0">
                <a:solidFill>
                  <a:srgbClr val="C00000"/>
                </a:solidFill>
              </a:rPr>
              <a:t>” by Prof </a:t>
            </a:r>
            <a:r>
              <a:rPr lang="en-US" sz="2000" b="1" dirty="0" err="1" smtClean="0">
                <a:solidFill>
                  <a:srgbClr val="C00000"/>
                </a:solidFill>
              </a:rPr>
              <a:t>Alexey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Kluyev</a:t>
            </a:r>
            <a:r>
              <a:rPr lang="en-US" sz="2000" b="1" dirty="0" smtClean="0">
                <a:solidFill>
                  <a:srgbClr val="C00000"/>
                </a:solidFill>
              </a:rPr>
              <a:t>, Director-School of Public Administration &amp; Prof. Alexander </a:t>
            </a:r>
            <a:r>
              <a:rPr lang="en-US" sz="2000" b="1" dirty="0" err="1" smtClean="0">
                <a:solidFill>
                  <a:srgbClr val="C00000"/>
                </a:solidFill>
              </a:rPr>
              <a:t>Lashin</a:t>
            </a:r>
            <a:r>
              <a:rPr lang="en-US" sz="2000" b="1" dirty="0" smtClean="0">
                <a:solidFill>
                  <a:srgbClr val="C00000"/>
                </a:solidFill>
              </a:rPr>
              <a:t>, Deputy Director – Academic Affairs, Ural Federal University, Russia on 17 &amp; 18.12.2019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028" name="AutoShape 4" descr="https://apis.mail.yahoo.com/ws/v3/mailboxes/@.id==VjN-LIMVnXE67ZTuFVzcBxQwkuvmx1znn34kdSDPjnz8mHvCdnIBU0UvA8c-5iguHPvDVCfDjWEscHg_Yiul3jn7rA/messages/@.id==AEtN92YGZbCTXi6E_g3TELjDeN4/content/parts/@.id==2/thumbnail?appId=YMailNorrin&amp;downloadWhenThumbnailFails=true&amp;pid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C:\Users\MBA\Desktop\Rus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7239000" cy="4586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C00000"/>
                </a:solidFill>
              </a:rPr>
              <a:t>Entrepreneurship Summit by Indo-Asian Chamber of Commerce &amp; Center for Entrepreneurship at Anna University, 20.02.20’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MBA\Desktop\10.jpg"/>
          <p:cNvPicPr>
            <a:picLocks noChangeAspect="1" noChangeArrowheads="1"/>
          </p:cNvPicPr>
          <p:nvPr/>
        </p:nvPicPr>
        <p:blipFill>
          <a:blip r:embed="rId2"/>
          <a:srcRect b="14000"/>
          <a:stretch>
            <a:fillRect/>
          </a:stretch>
        </p:blipFill>
        <p:spPr bwMode="auto">
          <a:xfrm>
            <a:off x="228600" y="1219200"/>
            <a:ext cx="4419600" cy="2850642"/>
          </a:xfrm>
          <a:prstGeom prst="rect">
            <a:avLst/>
          </a:prstGeom>
          <a:noFill/>
        </p:spPr>
      </p:pic>
      <p:pic>
        <p:nvPicPr>
          <p:cNvPr id="8195" name="Picture 3" descr="C:\Users\MBA\Desktop\11.jpg"/>
          <p:cNvPicPr>
            <a:picLocks noChangeAspect="1" noChangeArrowheads="1"/>
          </p:cNvPicPr>
          <p:nvPr/>
        </p:nvPicPr>
        <p:blipFill>
          <a:blip r:embed="rId3"/>
          <a:srcRect l="6667" t="27778" b="11111"/>
          <a:stretch>
            <a:fillRect/>
          </a:stretch>
        </p:blipFill>
        <p:spPr bwMode="auto">
          <a:xfrm>
            <a:off x="3713018" y="3962400"/>
            <a:ext cx="5430982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Staff &amp; Students of </a:t>
            </a:r>
            <a:r>
              <a:rPr lang="en-US" sz="3200" b="1" dirty="0" err="1" smtClean="0">
                <a:solidFill>
                  <a:srgbClr val="C00000"/>
                </a:solidFill>
              </a:rPr>
              <a:t>DoMS</a:t>
            </a:r>
            <a:r>
              <a:rPr lang="en-US" sz="3200" b="1" dirty="0" smtClean="0">
                <a:solidFill>
                  <a:srgbClr val="C00000"/>
                </a:solidFill>
              </a:rPr>
              <a:t> at “Speak for India” at ITC Grand </a:t>
            </a:r>
            <a:r>
              <a:rPr lang="en-US" sz="3200" b="1" dirty="0" err="1" smtClean="0">
                <a:solidFill>
                  <a:srgbClr val="C00000"/>
                </a:solidFill>
              </a:rPr>
              <a:t>Chola</a:t>
            </a:r>
            <a:r>
              <a:rPr lang="en-US" sz="3200" b="1" dirty="0" smtClean="0">
                <a:solidFill>
                  <a:srgbClr val="C00000"/>
                </a:solidFill>
              </a:rPr>
              <a:t>, on 23.01.2020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MBA\Desktop\KEM_1385.JPG"/>
          <p:cNvPicPr>
            <a:picLocks noChangeAspect="1" noChangeArrowheads="1"/>
          </p:cNvPicPr>
          <p:nvPr/>
        </p:nvPicPr>
        <p:blipFill>
          <a:blip r:embed="rId2" cstate="print"/>
          <a:srcRect l="9167" t="3750" r="13333"/>
          <a:stretch>
            <a:fillRect/>
          </a:stretch>
        </p:blipFill>
        <p:spPr bwMode="auto">
          <a:xfrm>
            <a:off x="5715001" y="4018936"/>
            <a:ext cx="3429000" cy="2839064"/>
          </a:xfrm>
          <a:prstGeom prst="rect">
            <a:avLst/>
          </a:prstGeom>
          <a:noFill/>
        </p:spPr>
      </p:pic>
      <p:sp>
        <p:nvSpPr>
          <p:cNvPr id="1028" name="AutoShape 4" descr="https://apis.mail.yahoo.com/ws/v3/mailboxes/@.id==VjN-LIMVnXE67ZTuFVzcBxQwkuvmx1znn34kdSDPjnz8mHvCdnIBU0UvA8c-5iguHPvDVCfDjWEscHg_Yiul3jn7rA/messages/@.id==AEtN92YGZbCTXi6E_g3TELjDeN4/content/parts/@.id==2/thumbnail?appId=YMailNorrin&amp;downloadWhenThumbnailFails=true&amp;pid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MBA\Desktop\ITC Phot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99" y="1143000"/>
            <a:ext cx="5280969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 the Media – TOI &amp; Times Now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MBA\Desktop\ToI.jpg"/>
          <p:cNvPicPr>
            <a:picLocks noChangeAspect="1" noChangeArrowheads="1"/>
          </p:cNvPicPr>
          <p:nvPr/>
        </p:nvPicPr>
        <p:blipFill>
          <a:blip r:embed="rId2"/>
          <a:srcRect l="4762" t="8466" r="1587" b="8995"/>
          <a:stretch>
            <a:fillRect/>
          </a:stretch>
        </p:blipFill>
        <p:spPr bwMode="auto">
          <a:xfrm>
            <a:off x="4114800" y="1981200"/>
            <a:ext cx="4495800" cy="2971800"/>
          </a:xfrm>
          <a:prstGeom prst="rect">
            <a:avLst/>
          </a:prstGeom>
          <a:noFill/>
        </p:spPr>
      </p:pic>
      <p:pic>
        <p:nvPicPr>
          <p:cNvPr id="1026" name="Picture 2" descr="C:\Users\MBA\Desktop\Toi speak fir ind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47800"/>
            <a:ext cx="3276600" cy="4573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Resource Person for a Technical Session in the National Conference on “India in 2020” at </a:t>
            </a:r>
            <a:r>
              <a:rPr lang="en-US" sz="2800" b="1" dirty="0" err="1" smtClean="0">
                <a:solidFill>
                  <a:srgbClr val="C00000"/>
                </a:solidFill>
              </a:rPr>
              <a:t>St.Joseph’s</a:t>
            </a:r>
            <a:r>
              <a:rPr lang="en-US" sz="2800" b="1" dirty="0" smtClean="0">
                <a:solidFill>
                  <a:srgbClr val="C00000"/>
                </a:solidFill>
              </a:rPr>
              <a:t> College, </a:t>
            </a:r>
            <a:r>
              <a:rPr lang="en-US" sz="2800" b="1" dirty="0" err="1" smtClean="0">
                <a:solidFill>
                  <a:srgbClr val="C00000"/>
                </a:solidFill>
              </a:rPr>
              <a:t>Trichy</a:t>
            </a:r>
            <a:r>
              <a:rPr lang="en-US" sz="2800" b="1" dirty="0" smtClean="0">
                <a:solidFill>
                  <a:srgbClr val="C00000"/>
                </a:solidFill>
              </a:rPr>
              <a:t> on 24.01.2020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MBA\Desktop\St Josephs 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05000"/>
            <a:ext cx="7162800" cy="4773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Business Standard’s “B School Digital Test” in the presence of </a:t>
            </a:r>
            <a:r>
              <a:rPr lang="en-US" sz="2800" b="1" dirty="0" err="1" smtClean="0">
                <a:solidFill>
                  <a:srgbClr val="C00000"/>
                </a:solidFill>
              </a:rPr>
              <a:t>Mr</a:t>
            </a:r>
            <a:r>
              <a:rPr lang="en-US" sz="2800" b="1" dirty="0" smtClean="0">
                <a:solidFill>
                  <a:srgbClr val="C00000"/>
                </a:solidFill>
              </a:rPr>
              <a:t> S </a:t>
            </a:r>
            <a:r>
              <a:rPr lang="en-US" sz="2800" b="1" dirty="0" err="1" smtClean="0">
                <a:solidFill>
                  <a:srgbClr val="C00000"/>
                </a:solidFill>
              </a:rPr>
              <a:t>Jayaram</a:t>
            </a:r>
            <a:r>
              <a:rPr lang="en-US" sz="2800" b="1" dirty="0" smtClean="0">
                <a:solidFill>
                  <a:srgbClr val="C00000"/>
                </a:solidFill>
              </a:rPr>
              <a:t>, Regional-Head, Market Development, Business Standard on 28.01.2020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MBA\Desktop\Business Stand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057400"/>
            <a:ext cx="5943600" cy="445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A Guest Lecture on “Campus to Corporate” by the HR Team from </a:t>
            </a:r>
            <a:r>
              <a:rPr lang="en-US" sz="2800" b="1" dirty="0" err="1" smtClean="0">
                <a:solidFill>
                  <a:srgbClr val="C00000"/>
                </a:solidFill>
              </a:rPr>
              <a:t>Capgemini</a:t>
            </a:r>
            <a:r>
              <a:rPr lang="en-US" sz="2800" b="1" dirty="0" smtClean="0">
                <a:solidFill>
                  <a:srgbClr val="C00000"/>
                </a:solidFill>
              </a:rPr>
              <a:t> on 22.01.2020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C:\Users\MBA\Desktop\Capgem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09800"/>
            <a:ext cx="7239000" cy="4071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Pongal</a:t>
            </a:r>
            <a:r>
              <a:rPr lang="en-US" sz="2800" b="1" dirty="0" smtClean="0">
                <a:solidFill>
                  <a:srgbClr val="C00000"/>
                </a:solidFill>
              </a:rPr>
              <a:t> Celebration in the Department, 10.01.2020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MBA\Desktop\Pongal.jpg"/>
          <p:cNvPicPr>
            <a:picLocks noChangeAspect="1" noChangeArrowheads="1"/>
          </p:cNvPicPr>
          <p:nvPr/>
        </p:nvPicPr>
        <p:blipFill>
          <a:blip r:embed="rId2"/>
          <a:srcRect l="10000" t="20000" r="10000" b="20000"/>
          <a:stretch>
            <a:fillRect/>
          </a:stretch>
        </p:blipFill>
        <p:spPr bwMode="auto">
          <a:xfrm>
            <a:off x="1752600" y="1600200"/>
            <a:ext cx="5867400" cy="4400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Road Safety Awareness covering 7 States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MBA\Desktop\Road Safety.jpg"/>
          <p:cNvPicPr>
            <a:picLocks noChangeAspect="1" noChangeArrowheads="1"/>
          </p:cNvPicPr>
          <p:nvPr/>
        </p:nvPicPr>
        <p:blipFill>
          <a:blip r:embed="rId2"/>
          <a:srcRect l="5556" t="3333" r="15926" b="65556"/>
          <a:stretch>
            <a:fillRect/>
          </a:stretch>
        </p:blipFill>
        <p:spPr bwMode="auto">
          <a:xfrm>
            <a:off x="1524000" y="2057400"/>
            <a:ext cx="6202136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260</Words>
  <Application>Microsoft Office PowerPoint</Application>
  <PresentationFormat>On-screen Show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MBA Department  Events  Even Semester January – February 2020</vt:lpstr>
      <vt:lpstr>A Seminar on “Design Thinking and Gamification” by Prof Alexey Kluyev, Director-School of Public Administration &amp; Prof. Alexander Lashin, Deputy Director – Academic Affairs, Ural Federal University, Russia on 17 &amp; 18.12.2019 </vt:lpstr>
      <vt:lpstr>Staff &amp; Students of DoMS at “Speak for India” at ITC Grand Chola, on 23.01.2020 </vt:lpstr>
      <vt:lpstr>In the Media – TOI &amp; Times Now</vt:lpstr>
      <vt:lpstr>Resource Person for a Technical Session in the National Conference on “India in 2020” at St.Joseph’s College, Trichy on 24.01.2020</vt:lpstr>
      <vt:lpstr>Business Standard’s “B School Digital Test” in the presence of Mr S Jayaram, Regional-Head, Market Development, Business Standard on 28.01.2020</vt:lpstr>
      <vt:lpstr>A Guest Lecture on “Campus to Corporate” by the HR Team from Capgemini on 22.01.2020</vt:lpstr>
      <vt:lpstr>Pongal Celebration in the Department, 10.01.2020</vt:lpstr>
      <vt:lpstr>Road Safety Awareness covering 7 States</vt:lpstr>
      <vt:lpstr>International Advisory Committee Member in ICRCET, International Conference in Singapore 30 &amp; 31 Jan 2020</vt:lpstr>
      <vt:lpstr>Advisory Board Member in Udhyog, a Job Portal Company </vt:lpstr>
      <vt:lpstr>Intra - Department Case Study Competition, 11.01.2020</vt:lpstr>
      <vt:lpstr>One Day HoD, Intra-Department Event</vt:lpstr>
      <vt:lpstr>Medical Check Up in Bharath Hospital</vt:lpstr>
      <vt:lpstr>Theatrics – Intra Departmental Competition</vt:lpstr>
      <vt:lpstr>Technical Skills Training 30.1.20’ to 3.2.20’</vt:lpstr>
      <vt:lpstr>Mr. Antony Stijo, won the Second Place in the “Best Manager Event” at AMET University on 7.2.20’</vt:lpstr>
      <vt:lpstr>Winners in the Cricket 2020 Tournament </vt:lpstr>
      <vt:lpstr>Valentines Day: Fall in Love with the Meek 14.2.20’</vt:lpstr>
      <vt:lpstr>Entrepreneurship Summit by Indo-Asian Chamber of Commerce &amp; Center for Entrepreneurship at Anna University, 20.02.20’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MBA Department  Events  Even Semester January – May 2020</dc:title>
  <dc:creator>MBA</dc:creator>
  <cp:lastModifiedBy>MBA</cp:lastModifiedBy>
  <cp:revision>52</cp:revision>
  <dcterms:created xsi:type="dcterms:W3CDTF">2020-01-25T09:06:34Z</dcterms:created>
  <dcterms:modified xsi:type="dcterms:W3CDTF">2020-03-04T08:05:53Z</dcterms:modified>
</cp:coreProperties>
</file>